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02610" y="3159760"/>
            <a:ext cx="5986780" cy="5384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510" y="1208405"/>
            <a:ext cx="10634345" cy="5485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86330" y="2110740"/>
            <a:ext cx="165163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21630" y="2217420"/>
            <a:ext cx="1143000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39910" y="5227955"/>
            <a:ext cx="1428750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66595" y="6130290"/>
            <a:ext cx="651510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4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06549" y="2176160"/>
            <a:ext cx="1218740" cy="42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0629" y="2166638"/>
            <a:ext cx="837884" cy="43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11536" y="4689864"/>
            <a:ext cx="1304433" cy="523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96574" y="4680342"/>
            <a:ext cx="790277" cy="43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896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73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2271463"/>
            <a:ext cx="856926" cy="323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952750"/>
            <a:ext cx="245681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78740" y="4661584"/>
            <a:ext cx="914055" cy="542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35012" y="5499555"/>
            <a:ext cx="1818589" cy="533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980"/>
            <a:ext cx="11340000" cy="57893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749118" y="1851090"/>
            <a:ext cx="1466297" cy="533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9085" y="3411855"/>
            <a:ext cx="211391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30780" y="4469637"/>
            <a:ext cx="1475818" cy="31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76876" y="4355373"/>
            <a:ext cx="1980453" cy="428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06700" y="6021721"/>
            <a:ext cx="1199697" cy="533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16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5843" y="3024096"/>
            <a:ext cx="2275617" cy="533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58992" y="3862236"/>
            <a:ext cx="1980453" cy="533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79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44685" y="2987228"/>
            <a:ext cx="1961410" cy="533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16826" y="4626555"/>
            <a:ext cx="1866196" cy="524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4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8362" y="1347780"/>
            <a:ext cx="2342267" cy="533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09924" y="2995018"/>
            <a:ext cx="1466297" cy="533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7934" y="3918614"/>
            <a:ext cx="1018790" cy="323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6347" y="5451592"/>
            <a:ext cx="1885239" cy="42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37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25415" y="3002915"/>
            <a:ext cx="139001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06599" y="4653546"/>
            <a:ext cx="1847153" cy="42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20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25692" y="1347992"/>
            <a:ext cx="1704332" cy="429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96775" y="2988508"/>
            <a:ext cx="2418438" cy="429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6235" y="5340985"/>
            <a:ext cx="129476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31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44584" y="4857220"/>
            <a:ext cx="1114005" cy="42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55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25390" y="1414670"/>
            <a:ext cx="885491" cy="43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9722" y="3063970"/>
            <a:ext cx="1447254" cy="43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48261" y="4713271"/>
            <a:ext cx="1485340" cy="533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472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16826" y="2176187"/>
            <a:ext cx="142821" cy="76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16826" y="2176187"/>
            <a:ext cx="2627909" cy="523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873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717010"/>
            <a:ext cx="11340000" cy="16532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180840" y="4646295"/>
            <a:ext cx="52578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34653" y="4672647"/>
            <a:ext cx="1970931" cy="535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65</cp:revision>
  <dcterms:created xsi:type="dcterms:W3CDTF">2015-09-16T06:44:00Z</dcterms:created>
  <dcterms:modified xsi:type="dcterms:W3CDTF">2024-12-23T13:15:40Z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